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6" r:id="rId2"/>
  </p:sldIdLst>
  <p:sldSz cx="5759450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18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37404F-B3E3-4DDE-A89D-04DFA1C8AC93}" v="31" dt="2024-09-12T21:26:06.6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2760" y="96"/>
      </p:cViewPr>
      <p:guideLst>
        <p:guide orient="horz" pos="2041"/>
        <p:guide pos="18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an Bermúdez Rivas" userId="67685346-6b77-4b4c-a69b-694de2d2062c" providerId="ADAL" clId="{2737404F-B3E3-4DDE-A89D-04DFA1C8AC93}"/>
    <pc:docChg chg="custSel addSld modSld">
      <pc:chgData name="Christian Bermúdez Rivas" userId="67685346-6b77-4b4c-a69b-694de2d2062c" providerId="ADAL" clId="{2737404F-B3E3-4DDE-A89D-04DFA1C8AC93}" dt="2024-09-12T21:26:19.006" v="212" actId="14100"/>
      <pc:docMkLst>
        <pc:docMk/>
      </pc:docMkLst>
      <pc:sldChg chg="addSp delSp modSp new mod modNotesTx">
        <pc:chgData name="Christian Bermúdez Rivas" userId="67685346-6b77-4b4c-a69b-694de2d2062c" providerId="ADAL" clId="{2737404F-B3E3-4DDE-A89D-04DFA1C8AC93}" dt="2024-09-12T21:26:19.006" v="212" actId="14100"/>
        <pc:sldMkLst>
          <pc:docMk/>
          <pc:sldMk cId="3156318503" sldId="256"/>
        </pc:sldMkLst>
        <pc:spChg chg="del mod">
          <ac:chgData name="Christian Bermúdez Rivas" userId="67685346-6b77-4b4c-a69b-694de2d2062c" providerId="ADAL" clId="{2737404F-B3E3-4DDE-A89D-04DFA1C8AC93}" dt="2024-09-12T21:11:36.954" v="4" actId="478"/>
          <ac:spMkLst>
            <pc:docMk/>
            <pc:sldMk cId="3156318503" sldId="256"/>
            <ac:spMk id="2" creationId="{39959971-8940-0B19-81A7-9DA7667F4C7E}"/>
          </ac:spMkLst>
        </pc:spChg>
        <pc:spChg chg="del">
          <ac:chgData name="Christian Bermúdez Rivas" userId="67685346-6b77-4b4c-a69b-694de2d2062c" providerId="ADAL" clId="{2737404F-B3E3-4DDE-A89D-04DFA1C8AC93}" dt="2024-09-12T21:13:36.955" v="28" actId="478"/>
          <ac:spMkLst>
            <pc:docMk/>
            <pc:sldMk cId="3156318503" sldId="256"/>
            <ac:spMk id="3" creationId="{6E44BC0E-FBB9-A388-E4C7-E832E35CBC45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11" creationId="{B376C6E2-AA35-E194-8E1A-0A2787C52BB1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12" creationId="{E34B4093-533B-EE98-8CBC-40A8FA637CA0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13" creationId="{7FA5EFC0-A6A1-49C0-7428-C21F46C7D3A7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18" creationId="{96BC68E9-4D06-2771-1FCA-3885722B1978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21" creationId="{E5144B01-7347-5DA7-4202-A974AA7E2442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24" creationId="{9E01A9D9-A7E7-60CF-F97C-FDB65BCEF9BD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27" creationId="{A6C850B9-1481-CABC-F04F-3B3518BC07F6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30" creationId="{5111947C-2C9A-D128-DEE5-AF17EAB4E944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33" creationId="{1431234C-334E-0615-7465-1DC752EFBE06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36" creationId="{FD880224-3B53-DBC4-15E3-31BAF6D4C414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39" creationId="{46819A52-DE02-87EA-9F4C-42FA7D620A93}"/>
          </ac:spMkLst>
        </pc:spChg>
        <pc:spChg chg="add mod">
          <ac:chgData name="Christian Bermúdez Rivas" userId="67685346-6b77-4b4c-a69b-694de2d2062c" providerId="ADAL" clId="{2737404F-B3E3-4DDE-A89D-04DFA1C8AC93}" dt="2024-09-12T21:25:42.495" v="208" actId="164"/>
          <ac:spMkLst>
            <pc:docMk/>
            <pc:sldMk cId="3156318503" sldId="256"/>
            <ac:spMk id="42" creationId="{85451194-CC7A-6E2D-C252-5EDF5834829F}"/>
          </ac:spMkLst>
        </pc:spChg>
        <pc:grpChg chg="add mod">
          <ac:chgData name="Christian Bermúdez Rivas" userId="67685346-6b77-4b4c-a69b-694de2d2062c" providerId="ADAL" clId="{2737404F-B3E3-4DDE-A89D-04DFA1C8AC93}" dt="2024-09-12T21:26:19.006" v="212" actId="14100"/>
          <ac:grpSpMkLst>
            <pc:docMk/>
            <pc:sldMk cId="3156318503" sldId="256"/>
            <ac:grpSpMk id="43" creationId="{71D2EB85-EFDA-58DA-9747-19986965B098}"/>
          </ac:grpSpMkLst>
        </pc:grpChg>
        <pc:picChg chg="add mod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5" creationId="{221AE463-FBD0-6695-4438-44748E21555F}"/>
          </ac:picMkLst>
        </pc:picChg>
        <pc:picChg chg="add mod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7" creationId="{6EE0DC84-848C-71F1-2A1E-31E525BB88BC}"/>
          </ac:picMkLst>
        </pc:picChg>
        <pc:picChg chg="add mod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9" creationId="{E4B6867F-B40E-DED9-35B2-D6EB8F791D93}"/>
          </ac:picMkLst>
        </pc:picChg>
        <pc:picChg chg="add mod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15" creationId="{3A433071-4D0B-5DCA-635F-A7DE014DD7E5}"/>
          </ac:picMkLst>
        </pc:picChg>
        <pc:picChg chg="add del mod">
          <ac:chgData name="Christian Bermúdez Rivas" userId="67685346-6b77-4b4c-a69b-694de2d2062c" providerId="ADAL" clId="{2737404F-B3E3-4DDE-A89D-04DFA1C8AC93}" dt="2024-09-12T21:16:13.880" v="83" actId="478"/>
          <ac:picMkLst>
            <pc:docMk/>
            <pc:sldMk cId="3156318503" sldId="256"/>
            <ac:picMk id="17" creationId="{64044EF9-081A-B28A-50E3-2C3D9B7563AB}"/>
          </ac:picMkLst>
        </pc:picChg>
        <pc:picChg chg="add mod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20" creationId="{88A8BB0D-1836-33C8-E48D-0226BA847153}"/>
          </ac:picMkLst>
        </pc:picChg>
        <pc:picChg chg="add mod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23" creationId="{FC13F5A1-8130-466A-F4CD-636C5B4CEEFD}"/>
          </ac:picMkLst>
        </pc:picChg>
        <pc:picChg chg="add mod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26" creationId="{DE32AF5F-99B9-F4B2-1447-E2F9288BF351}"/>
          </ac:picMkLst>
        </pc:picChg>
        <pc:picChg chg="add mod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29" creationId="{05192F98-F331-15EF-3FF5-5B7FB93FB4F8}"/>
          </ac:picMkLst>
        </pc:picChg>
        <pc:picChg chg="add mod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32" creationId="{20965AEC-503A-A2D4-7A21-0C328067FDD0}"/>
          </ac:picMkLst>
        </pc:picChg>
        <pc:picChg chg="add mod modCrop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35" creationId="{E0C9DA15-13AE-670D-0512-1BF15EDFEBCF}"/>
          </ac:picMkLst>
        </pc:picChg>
        <pc:picChg chg="add mod modCrop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38" creationId="{7CB0E062-8B49-E0C3-7C45-59629918E4BC}"/>
          </ac:picMkLst>
        </pc:picChg>
        <pc:picChg chg="add mod modCrop">
          <ac:chgData name="Christian Bermúdez Rivas" userId="67685346-6b77-4b4c-a69b-694de2d2062c" providerId="ADAL" clId="{2737404F-B3E3-4DDE-A89D-04DFA1C8AC93}" dt="2024-09-12T21:25:42.495" v="208" actId="164"/>
          <ac:picMkLst>
            <pc:docMk/>
            <pc:sldMk cId="3156318503" sldId="256"/>
            <ac:picMk id="41" creationId="{7E0D33BF-CB78-B66B-1A37-C4DE6AED2EC4}"/>
          </ac:picMkLst>
        </pc:picChg>
      </pc:sldChg>
    </pc:docChg>
  </pc:docChgLst>
</pc:chgInfo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0114A-4916-4A0C-B2FF-C6EC34B228C3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058988" y="1143000"/>
            <a:ext cx="2740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65AAE-6D89-49DC-A423-B0E74B1DE8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27046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4784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1pPr>
    <a:lvl2pPr marL="302392" algn="l" defTabSz="604784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2pPr>
    <a:lvl3pPr marL="604784" algn="l" defTabSz="604784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3pPr>
    <a:lvl4pPr marL="907176" algn="l" defTabSz="604784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4pPr>
    <a:lvl5pPr marL="1209568" algn="l" defTabSz="604784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5pPr>
    <a:lvl6pPr marL="1511960" algn="l" defTabSz="604784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6pPr>
    <a:lvl7pPr marL="1814352" algn="l" defTabSz="604784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7pPr>
    <a:lvl8pPr marL="2116745" algn="l" defTabSz="604784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8pPr>
    <a:lvl9pPr marL="2419137" algn="l" defTabSz="604784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058988" y="1143000"/>
            <a:ext cx="274002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65AAE-6D89-49DC-A423-B0E74B1DE87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3246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959" y="1060529"/>
            <a:ext cx="4895533" cy="2256061"/>
          </a:xfrm>
        </p:spPr>
        <p:txBody>
          <a:bodyPr anchor="b"/>
          <a:lstStyle>
            <a:lvl1pPr algn="ctr">
              <a:defRPr sz="377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9931" y="3403592"/>
            <a:ext cx="4319588" cy="1564542"/>
          </a:xfrm>
        </p:spPr>
        <p:txBody>
          <a:bodyPr/>
          <a:lstStyle>
            <a:lvl1pPr marL="0" indent="0" algn="ctr">
              <a:buNone/>
              <a:defRPr sz="1512"/>
            </a:lvl1pPr>
            <a:lvl2pPr marL="287990" indent="0" algn="ctr">
              <a:buNone/>
              <a:defRPr sz="1260"/>
            </a:lvl2pPr>
            <a:lvl3pPr marL="575981" indent="0" algn="ctr">
              <a:buNone/>
              <a:defRPr sz="1134"/>
            </a:lvl3pPr>
            <a:lvl4pPr marL="863971" indent="0" algn="ctr">
              <a:buNone/>
              <a:defRPr sz="1008"/>
            </a:lvl4pPr>
            <a:lvl5pPr marL="1151961" indent="0" algn="ctr">
              <a:buNone/>
              <a:defRPr sz="1008"/>
            </a:lvl5pPr>
            <a:lvl6pPr marL="1439951" indent="0" algn="ctr">
              <a:buNone/>
              <a:defRPr sz="1008"/>
            </a:lvl6pPr>
            <a:lvl7pPr marL="1727942" indent="0" algn="ctr">
              <a:buNone/>
              <a:defRPr sz="1008"/>
            </a:lvl7pPr>
            <a:lvl8pPr marL="2015932" indent="0" algn="ctr">
              <a:buNone/>
              <a:defRPr sz="1008"/>
            </a:lvl8pPr>
            <a:lvl9pPr marL="2303922" indent="0" algn="ctr">
              <a:buNone/>
              <a:defRPr sz="1008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73041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27051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21607" y="345009"/>
            <a:ext cx="1241881" cy="549164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5963" y="345009"/>
            <a:ext cx="3653651" cy="549164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81664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19732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2963" y="1615546"/>
            <a:ext cx="4967526" cy="2695572"/>
          </a:xfrm>
        </p:spPr>
        <p:txBody>
          <a:bodyPr anchor="b"/>
          <a:lstStyle>
            <a:lvl1pPr>
              <a:defRPr sz="377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63" y="4336619"/>
            <a:ext cx="4967526" cy="1417538"/>
          </a:xfrm>
        </p:spPr>
        <p:txBody>
          <a:bodyPr/>
          <a:lstStyle>
            <a:lvl1pPr marL="0" indent="0">
              <a:buNone/>
              <a:defRPr sz="1512">
                <a:solidFill>
                  <a:schemeClr val="tx1"/>
                </a:solidFill>
              </a:defRPr>
            </a:lvl1pPr>
            <a:lvl2pPr marL="28799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2pPr>
            <a:lvl3pPr marL="57598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3pPr>
            <a:lvl4pPr marL="86397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4pPr>
            <a:lvl5pPr marL="115196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5pPr>
            <a:lvl6pPr marL="143995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6pPr>
            <a:lvl7pPr marL="172794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7pPr>
            <a:lvl8pPr marL="201593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8pPr>
            <a:lvl9pPr marL="230392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35772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962" y="1725046"/>
            <a:ext cx="2447766" cy="411161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5722" y="1725046"/>
            <a:ext cx="2447766" cy="411161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85282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345011"/>
            <a:ext cx="4967526" cy="125253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713" y="1588543"/>
            <a:ext cx="2436517" cy="778521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713" y="2367064"/>
            <a:ext cx="2436517" cy="348159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5722" y="1588543"/>
            <a:ext cx="2448516" cy="778521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15722" y="2367064"/>
            <a:ext cx="2448516" cy="348159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0963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861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44295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432012"/>
            <a:ext cx="1857573" cy="1512041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8516" y="933027"/>
            <a:ext cx="2915722" cy="4605124"/>
          </a:xfrm>
        </p:spPr>
        <p:txBody>
          <a:bodyPr/>
          <a:lstStyle>
            <a:lvl1pPr>
              <a:defRPr sz="2016"/>
            </a:lvl1pPr>
            <a:lvl2pPr>
              <a:defRPr sz="1764"/>
            </a:lvl2pPr>
            <a:lvl3pPr>
              <a:defRPr sz="1512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1944052"/>
            <a:ext cx="1857573" cy="3601598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99091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432012"/>
            <a:ext cx="1857573" cy="1512041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48516" y="933027"/>
            <a:ext cx="2915722" cy="4605124"/>
          </a:xfrm>
        </p:spPr>
        <p:txBody>
          <a:bodyPr anchor="t"/>
          <a:lstStyle>
            <a:lvl1pPr marL="0" indent="0">
              <a:buNone/>
              <a:defRPr sz="2016"/>
            </a:lvl1pPr>
            <a:lvl2pPr marL="287990" indent="0">
              <a:buNone/>
              <a:defRPr sz="1764"/>
            </a:lvl2pPr>
            <a:lvl3pPr marL="575981" indent="0">
              <a:buNone/>
              <a:defRPr sz="1512"/>
            </a:lvl3pPr>
            <a:lvl4pPr marL="863971" indent="0">
              <a:buNone/>
              <a:defRPr sz="1260"/>
            </a:lvl4pPr>
            <a:lvl5pPr marL="1151961" indent="0">
              <a:buNone/>
              <a:defRPr sz="1260"/>
            </a:lvl5pPr>
            <a:lvl6pPr marL="1439951" indent="0">
              <a:buNone/>
              <a:defRPr sz="1260"/>
            </a:lvl6pPr>
            <a:lvl7pPr marL="1727942" indent="0">
              <a:buNone/>
              <a:defRPr sz="1260"/>
            </a:lvl7pPr>
            <a:lvl8pPr marL="2015932" indent="0">
              <a:buNone/>
              <a:defRPr sz="1260"/>
            </a:lvl8pPr>
            <a:lvl9pPr marL="2303922" indent="0">
              <a:buNone/>
              <a:defRPr sz="126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1944052"/>
            <a:ext cx="1857573" cy="3601598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10354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5962" y="345011"/>
            <a:ext cx="4967526" cy="1252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962" y="1725046"/>
            <a:ext cx="4967526" cy="4111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5962" y="6006164"/>
            <a:ext cx="1295876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A7856-202D-4589-94FF-EFEF57622627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07818" y="6006164"/>
            <a:ext cx="1943814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67612" y="6006164"/>
            <a:ext cx="1295876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D3393-1100-4065-A568-1E345AB535F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75655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575981" rtl="0" eaLnBrk="1" latinLnBrk="0" hangingPunct="1">
        <a:lnSpc>
          <a:spcPct val="90000"/>
        </a:lnSpc>
        <a:spcBef>
          <a:spcPct val="0"/>
        </a:spcBef>
        <a:buNone/>
        <a:defRPr sz="27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3995" indent="-143995" algn="l" defTabSz="575981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31985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1997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100796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29595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58394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87193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15992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44791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1pPr>
      <a:lvl2pPr marL="28799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7598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3pPr>
      <a:lvl4pPr marL="86397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15196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43995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72794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01593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30392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0" Type="http://schemas.openxmlformats.org/officeDocument/2006/relationships/image" Target="../media/image8.jp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upo 42">
            <a:extLst>
              <a:ext uri="{FF2B5EF4-FFF2-40B4-BE49-F238E27FC236}">
                <a16:creationId xmlns:a16="http://schemas.microsoft.com/office/drawing/2014/main" id="{71D2EB85-EFDA-58DA-9747-19986965B098}"/>
              </a:ext>
            </a:extLst>
          </p:cNvPr>
          <p:cNvGrpSpPr/>
          <p:nvPr/>
        </p:nvGrpSpPr>
        <p:grpSpPr>
          <a:xfrm>
            <a:off x="147506" y="100560"/>
            <a:ext cx="5415093" cy="6379615"/>
            <a:chOff x="73407" y="166976"/>
            <a:chExt cx="5643824" cy="6874980"/>
          </a:xfrm>
        </p:grpSpPr>
        <p:pic>
          <p:nvPicPr>
            <p:cNvPr id="5" name="Imagen 4" descr="Imagen que contiene foto, juego, vídeo, tabla&#10;&#10;Descripción generada automáticamente">
              <a:extLst>
                <a:ext uri="{FF2B5EF4-FFF2-40B4-BE49-F238E27FC236}">
                  <a16:creationId xmlns:a16="http://schemas.microsoft.com/office/drawing/2014/main" id="{221AE463-FBD0-6695-4438-44748E215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07" y="166976"/>
              <a:ext cx="1796256" cy="1347192"/>
            </a:xfrm>
            <a:prstGeom prst="rect">
              <a:avLst/>
            </a:prstGeom>
          </p:spPr>
        </p:pic>
        <p:pic>
          <p:nvPicPr>
            <p:cNvPr id="7" name="Imagen 6" descr="Imagen que contiene Diagrama&#10;&#10;Descripción generada automáticamente">
              <a:extLst>
                <a:ext uri="{FF2B5EF4-FFF2-40B4-BE49-F238E27FC236}">
                  <a16:creationId xmlns:a16="http://schemas.microsoft.com/office/drawing/2014/main" id="{6EE0DC84-848C-71F1-2A1E-31E525BB88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1597" y="166976"/>
              <a:ext cx="1796256" cy="1347192"/>
            </a:xfrm>
            <a:prstGeom prst="rect">
              <a:avLst/>
            </a:prstGeom>
          </p:spPr>
        </p:pic>
        <p:pic>
          <p:nvPicPr>
            <p:cNvPr id="9" name="Imagen 8" descr="Vista desde arriba&#10;&#10;Descripción generada automáticamente con confianza baja">
              <a:extLst>
                <a:ext uri="{FF2B5EF4-FFF2-40B4-BE49-F238E27FC236}">
                  <a16:creationId xmlns:a16="http://schemas.microsoft.com/office/drawing/2014/main" id="{E4B6867F-B40E-DED9-35B2-D6EB8F791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9787" y="171806"/>
              <a:ext cx="1796257" cy="1347193"/>
            </a:xfrm>
            <a:prstGeom prst="rect">
              <a:avLst/>
            </a:prstGeom>
          </p:spPr>
        </p:pic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B376C6E2-AA35-E194-8E1A-0A2787C52BB1}"/>
                </a:ext>
              </a:extLst>
            </p:cNvPr>
            <p:cNvSpPr txBox="1"/>
            <p:nvPr/>
          </p:nvSpPr>
          <p:spPr>
            <a:xfrm>
              <a:off x="374225" y="1514168"/>
              <a:ext cx="1194619" cy="32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CO" sz="1200" i="1" dirty="0" err="1"/>
                <a:t>Skeletonema</a:t>
              </a:r>
              <a:endParaRPr lang="es-CO" sz="1200" i="1" dirty="0"/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E34B4093-533B-EE98-8CBC-40A8FA637CA0}"/>
                </a:ext>
              </a:extLst>
            </p:cNvPr>
            <p:cNvSpPr txBox="1"/>
            <p:nvPr/>
          </p:nvSpPr>
          <p:spPr>
            <a:xfrm>
              <a:off x="2282415" y="1514168"/>
              <a:ext cx="1194619" cy="32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CO" sz="1200" i="1" dirty="0" err="1"/>
                <a:t>Chaetoceros</a:t>
              </a:r>
              <a:endParaRPr lang="es-CO" sz="1200" i="1" dirty="0"/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7FA5EFC0-A6A1-49C0-7428-C21F46C7D3A7}"/>
                </a:ext>
              </a:extLst>
            </p:cNvPr>
            <p:cNvSpPr txBox="1"/>
            <p:nvPr/>
          </p:nvSpPr>
          <p:spPr>
            <a:xfrm>
              <a:off x="4190606" y="1514168"/>
              <a:ext cx="1194619" cy="5385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CO" sz="1200" i="1" dirty="0" err="1"/>
                <a:t>Thalassinema</a:t>
              </a:r>
              <a:endParaRPr lang="es-CO" sz="1200" i="1" dirty="0"/>
            </a:p>
          </p:txBody>
        </p:sp>
        <p:pic>
          <p:nvPicPr>
            <p:cNvPr id="15" name="Imagen 14" descr="Diagrama&#10;&#10;Descripción generada automáticamente con confianza baja">
              <a:extLst>
                <a:ext uri="{FF2B5EF4-FFF2-40B4-BE49-F238E27FC236}">
                  <a16:creationId xmlns:a16="http://schemas.microsoft.com/office/drawing/2014/main" id="{3A433071-4D0B-5DCA-635F-A7DE014DD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07" y="1902050"/>
              <a:ext cx="1796257" cy="1347193"/>
            </a:xfrm>
            <a:prstGeom prst="rect">
              <a:avLst/>
            </a:prstGeom>
          </p:spPr>
        </p:pic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96BC68E9-4D06-2771-1FCA-3885722B1978}"/>
                </a:ext>
              </a:extLst>
            </p:cNvPr>
            <p:cNvSpPr txBox="1"/>
            <p:nvPr/>
          </p:nvSpPr>
          <p:spPr>
            <a:xfrm>
              <a:off x="288491" y="3249243"/>
              <a:ext cx="1366086" cy="32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1200" i="1" dirty="0" err="1">
                  <a:latin typeface="Calibri" panose="020F050202020403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Pseudo-nizschia</a:t>
              </a:r>
              <a:endParaRPr lang="es-CO" sz="943" i="1" dirty="0"/>
            </a:p>
          </p:txBody>
        </p:sp>
        <p:pic>
          <p:nvPicPr>
            <p:cNvPr id="20" name="Imagen 19" descr="Imagen que contiene tabla, corte, mitad, cuchillo&#10;&#10;Descripción generada automáticamente">
              <a:extLst>
                <a:ext uri="{FF2B5EF4-FFF2-40B4-BE49-F238E27FC236}">
                  <a16:creationId xmlns:a16="http://schemas.microsoft.com/office/drawing/2014/main" id="{88A8BB0D-1836-33C8-E48D-0226BA847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1597" y="1874522"/>
              <a:ext cx="1832961" cy="1374721"/>
            </a:xfrm>
            <a:prstGeom prst="rect">
              <a:avLst/>
            </a:prstGeom>
          </p:spPr>
        </p:pic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E5144B01-7347-5DA7-4202-A974AA7E2442}"/>
                </a:ext>
              </a:extLst>
            </p:cNvPr>
            <p:cNvSpPr txBox="1"/>
            <p:nvPr/>
          </p:nvSpPr>
          <p:spPr>
            <a:xfrm>
              <a:off x="2196682" y="3249243"/>
              <a:ext cx="1366086" cy="32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1200" i="1" dirty="0" err="1">
                  <a:latin typeface="Calibri" panose="020F050202020403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Alexandrium</a:t>
              </a:r>
              <a:endParaRPr lang="es-CO" sz="943" i="1" dirty="0"/>
            </a:p>
          </p:txBody>
        </p:sp>
        <p:pic>
          <p:nvPicPr>
            <p:cNvPr id="23" name="Imagen 22" descr="Imagen que contiene parado, grande, sostener, cubierto&#10;&#10;Descripción generada automáticamente">
              <a:extLst>
                <a:ext uri="{FF2B5EF4-FFF2-40B4-BE49-F238E27FC236}">
                  <a16:creationId xmlns:a16="http://schemas.microsoft.com/office/drawing/2014/main" id="{FC13F5A1-8130-466A-F4CD-636C5B4CE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9787" y="1866022"/>
              <a:ext cx="1796257" cy="1374721"/>
            </a:xfrm>
            <a:prstGeom prst="rect">
              <a:avLst/>
            </a:prstGeom>
          </p:spPr>
        </p:pic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9E01A9D9-A7E7-60CF-F97C-FDB65BCEF9BD}"/>
                </a:ext>
              </a:extLst>
            </p:cNvPr>
            <p:cNvSpPr txBox="1"/>
            <p:nvPr/>
          </p:nvSpPr>
          <p:spPr>
            <a:xfrm>
              <a:off x="4104873" y="3240743"/>
              <a:ext cx="1366086" cy="32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1200" i="1" dirty="0" err="1">
                  <a:latin typeface="Calibri" panose="020F050202020403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Asterionellopsis</a:t>
              </a:r>
              <a:endParaRPr lang="es-CO" sz="857" i="1" dirty="0"/>
            </a:p>
          </p:txBody>
        </p:sp>
        <p:pic>
          <p:nvPicPr>
            <p:cNvPr id="26" name="Imagen 25" descr="Imagen que contiene tabla, cubierto, gato, nieve&#10;&#10;Descripción generada automáticamente">
              <a:extLst>
                <a:ext uri="{FF2B5EF4-FFF2-40B4-BE49-F238E27FC236}">
                  <a16:creationId xmlns:a16="http://schemas.microsoft.com/office/drawing/2014/main" id="{DE32AF5F-99B9-F4B2-1447-E2F9288BF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22" y="3636835"/>
              <a:ext cx="1796257" cy="1347193"/>
            </a:xfrm>
            <a:prstGeom prst="rect">
              <a:avLst/>
            </a:prstGeom>
          </p:spPr>
        </p:pic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A6C850B9-1481-CABC-F04F-3B3518BC07F6}"/>
                </a:ext>
              </a:extLst>
            </p:cNvPr>
            <p:cNvSpPr txBox="1"/>
            <p:nvPr/>
          </p:nvSpPr>
          <p:spPr>
            <a:xfrm>
              <a:off x="288573" y="4984028"/>
              <a:ext cx="1366086" cy="32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1200" i="1" dirty="0" err="1">
                  <a:latin typeface="Calibri" panose="020F050202020403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Bacteriastrum</a:t>
              </a:r>
              <a:endParaRPr lang="es-CO" sz="857" i="1" dirty="0"/>
            </a:p>
          </p:txBody>
        </p:sp>
        <p:pic>
          <p:nvPicPr>
            <p:cNvPr id="29" name="Imagen 28" descr="Imagen que contiene Diagrama&#10;&#10;Descripción generada automáticamente">
              <a:extLst>
                <a:ext uri="{FF2B5EF4-FFF2-40B4-BE49-F238E27FC236}">
                  <a16:creationId xmlns:a16="http://schemas.microsoft.com/office/drawing/2014/main" id="{05192F98-F331-15EF-3FF5-5B7FB93FB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1596" y="3636835"/>
              <a:ext cx="1832961" cy="1374721"/>
            </a:xfrm>
            <a:prstGeom prst="rect">
              <a:avLst/>
            </a:prstGeom>
          </p:spPr>
        </p:pic>
        <p:sp>
          <p:nvSpPr>
            <p:cNvPr id="30" name="CuadroTexto 29">
              <a:extLst>
                <a:ext uri="{FF2B5EF4-FFF2-40B4-BE49-F238E27FC236}">
                  <a16:creationId xmlns:a16="http://schemas.microsoft.com/office/drawing/2014/main" id="{5111947C-2C9A-D128-DEE5-AF17EAB4E944}"/>
                </a:ext>
              </a:extLst>
            </p:cNvPr>
            <p:cNvSpPr txBox="1"/>
            <p:nvPr/>
          </p:nvSpPr>
          <p:spPr>
            <a:xfrm>
              <a:off x="2282415" y="5018522"/>
              <a:ext cx="1366086" cy="32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1200" i="1" dirty="0" err="1">
                  <a:latin typeface="Calibri" panose="020F050202020403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Coscinodiscus</a:t>
              </a:r>
              <a:endParaRPr lang="es-CO" sz="686" i="1" dirty="0"/>
            </a:p>
          </p:txBody>
        </p:sp>
        <p:pic>
          <p:nvPicPr>
            <p:cNvPr id="32" name="Imagen 31" descr="Imagen que contiene foto, pájaro, agua, playa&#10;&#10;Descripción generada automáticamente">
              <a:extLst>
                <a:ext uri="{FF2B5EF4-FFF2-40B4-BE49-F238E27FC236}">
                  <a16:creationId xmlns:a16="http://schemas.microsoft.com/office/drawing/2014/main" id="{20965AEC-503A-A2D4-7A21-0C328067FD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0974" y="3645335"/>
              <a:ext cx="1796257" cy="1347193"/>
            </a:xfrm>
            <a:prstGeom prst="rect">
              <a:avLst/>
            </a:prstGeom>
          </p:spPr>
        </p:pic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1431234C-334E-0615-7465-1DC752EFBE06}"/>
                </a:ext>
              </a:extLst>
            </p:cNvPr>
            <p:cNvSpPr txBox="1"/>
            <p:nvPr/>
          </p:nvSpPr>
          <p:spPr>
            <a:xfrm>
              <a:off x="4104872" y="5011556"/>
              <a:ext cx="1366086" cy="32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1200" i="1" dirty="0" err="1">
                  <a:latin typeface="Calibri" panose="020F050202020403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Dictyocha</a:t>
              </a:r>
              <a:endParaRPr lang="es-CO" sz="686" i="1" dirty="0"/>
            </a:p>
          </p:txBody>
        </p:sp>
        <p:pic>
          <p:nvPicPr>
            <p:cNvPr id="35" name="Imagen 34" descr="Diagrama, Dibujo de ingeniería&#10;&#10;Descripción generada automáticamente">
              <a:extLst>
                <a:ext uri="{FF2B5EF4-FFF2-40B4-BE49-F238E27FC236}">
                  <a16:creationId xmlns:a16="http://schemas.microsoft.com/office/drawing/2014/main" id="{E0C9DA15-13AE-670D-0512-1BF15EDFEB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425"/>
            <a:stretch/>
          </p:blipFill>
          <p:spPr>
            <a:xfrm>
              <a:off x="73407" y="5371620"/>
              <a:ext cx="1796256" cy="1267378"/>
            </a:xfrm>
            <a:prstGeom prst="rect">
              <a:avLst/>
            </a:prstGeom>
          </p:spPr>
        </p:pic>
        <p:sp>
          <p:nvSpPr>
            <p:cNvPr id="36" name="CuadroTexto 35">
              <a:extLst>
                <a:ext uri="{FF2B5EF4-FFF2-40B4-BE49-F238E27FC236}">
                  <a16:creationId xmlns:a16="http://schemas.microsoft.com/office/drawing/2014/main" id="{FD880224-3B53-DBC4-15E3-31BAF6D4C414}"/>
                </a:ext>
              </a:extLst>
            </p:cNvPr>
            <p:cNvSpPr txBox="1"/>
            <p:nvPr/>
          </p:nvSpPr>
          <p:spPr>
            <a:xfrm>
              <a:off x="237470" y="6718813"/>
              <a:ext cx="1366086" cy="32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1200" i="1" dirty="0" err="1">
                  <a:latin typeface="Calibri" panose="020F050202020403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Ditylum</a:t>
              </a:r>
              <a:endParaRPr lang="es-CO" sz="857" i="1" dirty="0"/>
            </a:p>
          </p:txBody>
        </p:sp>
        <p:pic>
          <p:nvPicPr>
            <p:cNvPr id="38" name="Imagen 37" descr="Una ave en la arena&#10;&#10;Descripción generada automáticamente con confianza media">
              <a:extLst>
                <a:ext uri="{FF2B5EF4-FFF2-40B4-BE49-F238E27FC236}">
                  <a16:creationId xmlns:a16="http://schemas.microsoft.com/office/drawing/2014/main" id="{7CB0E062-8B49-E0C3-7C45-59629918E4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809"/>
            <a:stretch/>
          </p:blipFill>
          <p:spPr>
            <a:xfrm>
              <a:off x="1997678" y="5371621"/>
              <a:ext cx="1832962" cy="1267378"/>
            </a:xfrm>
            <a:prstGeom prst="rect">
              <a:avLst/>
            </a:prstGeom>
          </p:spPr>
        </p:pic>
        <p:sp>
          <p:nvSpPr>
            <p:cNvPr id="39" name="CuadroTexto 38">
              <a:extLst>
                <a:ext uri="{FF2B5EF4-FFF2-40B4-BE49-F238E27FC236}">
                  <a16:creationId xmlns:a16="http://schemas.microsoft.com/office/drawing/2014/main" id="{46819A52-DE02-87EA-9F4C-42FA7D620A93}"/>
                </a:ext>
              </a:extLst>
            </p:cNvPr>
            <p:cNvSpPr txBox="1"/>
            <p:nvPr/>
          </p:nvSpPr>
          <p:spPr>
            <a:xfrm>
              <a:off x="2282415" y="6718812"/>
              <a:ext cx="1366086" cy="32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1200" i="1" dirty="0" err="1">
                  <a:latin typeface="Calibri" panose="020F050202020403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Tripos</a:t>
              </a:r>
              <a:endParaRPr lang="es-CO" sz="857" i="1" dirty="0"/>
            </a:p>
          </p:txBody>
        </p:sp>
        <p:pic>
          <p:nvPicPr>
            <p:cNvPr id="41" name="Imagen 40" descr="Imagen que contiene texto, pizarrón&#10;&#10;Descripción generada automáticamente">
              <a:extLst>
                <a:ext uri="{FF2B5EF4-FFF2-40B4-BE49-F238E27FC236}">
                  <a16:creationId xmlns:a16="http://schemas.microsoft.com/office/drawing/2014/main" id="{7E0D33BF-CB78-B66B-1A37-C4DE6AED2E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708"/>
            <a:stretch/>
          </p:blipFill>
          <p:spPr>
            <a:xfrm>
              <a:off x="3920974" y="5397120"/>
              <a:ext cx="1765069" cy="1237337"/>
            </a:xfrm>
            <a:prstGeom prst="rect">
              <a:avLst/>
            </a:prstGeom>
          </p:spPr>
        </p:pic>
        <p:sp>
          <p:nvSpPr>
            <p:cNvPr id="42" name="CuadroTexto 41">
              <a:extLst>
                <a:ext uri="{FF2B5EF4-FFF2-40B4-BE49-F238E27FC236}">
                  <a16:creationId xmlns:a16="http://schemas.microsoft.com/office/drawing/2014/main" id="{85451194-CC7A-6E2D-C252-5EDF5834829F}"/>
                </a:ext>
              </a:extLst>
            </p:cNvPr>
            <p:cNvSpPr txBox="1"/>
            <p:nvPr/>
          </p:nvSpPr>
          <p:spPr>
            <a:xfrm>
              <a:off x="4136059" y="6712244"/>
              <a:ext cx="1366086" cy="32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1200" i="1" dirty="0" err="1">
                  <a:latin typeface="Calibri" panose="020F0502020204030204" pitchFamily="34" charset="0"/>
                  <a:ea typeface="Arial" panose="020B0604020202020204" pitchFamily="34" charset="0"/>
                  <a:cs typeface="Arial" panose="020B0604020202020204" pitchFamily="34" charset="0"/>
                </a:rPr>
                <a:t>Hemiaulus</a:t>
              </a:r>
              <a:endParaRPr lang="es-CO" sz="686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1563185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</TotalTime>
  <Words>13</Words>
  <Application>Microsoft Office PowerPoint</Application>
  <PresentationFormat>Personalizado</PresentationFormat>
  <Paragraphs>13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>Fundación Grupo Social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Christian Bermúdez Rivas</dc:creator>
  <cp:lastModifiedBy>Christian Bermúdez Rivas</cp:lastModifiedBy>
  <cp:revision>1</cp:revision>
  <dcterms:created xsi:type="dcterms:W3CDTF">2024-09-12T21:10:41Z</dcterms:created>
  <dcterms:modified xsi:type="dcterms:W3CDTF">2024-09-12T21:26:23Z</dcterms:modified>
</cp:coreProperties>
</file>

<file path=docProps/thumbnail.jpeg>
</file>